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6" r:id="rId1"/>
  </p:sldMasterIdLst>
  <p:notesMasterIdLst>
    <p:notesMasterId r:id="rId15"/>
  </p:notesMasterIdLst>
  <p:sldIdLst>
    <p:sldId id="256" r:id="rId2"/>
    <p:sldId id="261" r:id="rId3"/>
    <p:sldId id="257" r:id="rId4"/>
    <p:sldId id="258" r:id="rId5"/>
    <p:sldId id="259" r:id="rId6"/>
    <p:sldId id="263" r:id="rId7"/>
    <p:sldId id="260" r:id="rId8"/>
    <p:sldId id="264" r:id="rId9"/>
    <p:sldId id="269" r:id="rId10"/>
    <p:sldId id="262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39" d="100"/>
          <a:sy n="139" d="100"/>
        </p:scale>
        <p:origin x="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C0A11-64CA-4B42-A1E1-0196C581FCC6}" type="datetimeFigureOut">
              <a:rPr lang="en-US" smtClean="0"/>
              <a:t>10/7/13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B099D-A821-F341-93D8-6E02B7419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4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B099D-A821-F341-93D8-6E02B74199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76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4AFFEF4-DFA6-414C-8739-9D41FCA1E761}" type="datetimeFigureOut">
              <a:rPr lang="en-US" smtClean="0"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1EC6507-DE48-AF42-BBAC-7E3BC6A762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microsoft.com/office/2007/relationships/hdphoto" Target="../media/hdphoto2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Geweld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Maatschappijleer</a:t>
            </a:r>
            <a:endParaRPr lang="en-US" dirty="0"/>
          </a:p>
        </p:txBody>
      </p:sp>
      <p:pic>
        <p:nvPicPr>
          <p:cNvPr id="4" name="Picture 3" descr="zinloos-geweld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876" y="1333501"/>
            <a:ext cx="4625112" cy="462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84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8110" y="48459"/>
            <a:ext cx="3082699" cy="476570"/>
          </a:xfrm>
        </p:spPr>
        <p:txBody>
          <a:bodyPr>
            <a:normAutofit/>
          </a:bodyPr>
          <a:lstStyle/>
          <a:p>
            <a:pPr algn="r"/>
            <a:r>
              <a:rPr lang="en-US" sz="2000" dirty="0" err="1" smtClean="0">
                <a:solidFill>
                  <a:srgbClr val="FF0000"/>
                </a:solidFill>
              </a:rPr>
              <a:t>Bron</a:t>
            </a:r>
            <a:r>
              <a:rPr lang="en-US" sz="2000" dirty="0" smtClean="0">
                <a:solidFill>
                  <a:srgbClr val="FF0000"/>
                </a:solidFill>
              </a:rPr>
              <a:t>: </a:t>
            </a:r>
            <a:r>
              <a:rPr lang="en-US" sz="2000" dirty="0" err="1" smtClean="0">
                <a:solidFill>
                  <a:srgbClr val="FF0000"/>
                </a:solidFill>
              </a:rPr>
              <a:t>nieuws.nl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creen Shot 2013-10-01 at 3.15.43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0" b="3393"/>
          <a:stretch/>
        </p:blipFill>
        <p:spPr>
          <a:xfrm>
            <a:off x="487867" y="739930"/>
            <a:ext cx="8100508" cy="575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26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94289"/>
            <a:ext cx="7024744" cy="11430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Wat</a:t>
            </a:r>
            <a:r>
              <a:rPr lang="en-US" sz="2400" dirty="0" smtClean="0"/>
              <a:t> kun je </a:t>
            </a:r>
            <a:r>
              <a:rPr lang="en-US" sz="2400" dirty="0" err="1" smtClean="0"/>
              <a:t>doen</a:t>
            </a:r>
            <a:r>
              <a:rPr lang="en-US" sz="2400" dirty="0" smtClean="0"/>
              <a:t> </a:t>
            </a:r>
            <a:r>
              <a:rPr lang="en-US" sz="2400" dirty="0" err="1" smtClean="0"/>
              <a:t>als</a:t>
            </a:r>
            <a:r>
              <a:rPr lang="en-US" sz="2400" dirty="0" smtClean="0"/>
              <a:t> je </a:t>
            </a:r>
            <a:r>
              <a:rPr lang="en-US" sz="2400" dirty="0" err="1" smtClean="0"/>
              <a:t>getuige</a:t>
            </a:r>
            <a:r>
              <a:rPr lang="en-US" sz="2400" dirty="0" smtClean="0"/>
              <a:t> bent van </a:t>
            </a:r>
            <a:r>
              <a:rPr lang="en-US" sz="2400" dirty="0" err="1" smtClean="0"/>
              <a:t>geweld</a:t>
            </a:r>
            <a:r>
              <a:rPr lang="en-US" sz="2400" dirty="0" smtClean="0"/>
              <a:t>?</a:t>
            </a:r>
            <a:br>
              <a:rPr lang="en-US" sz="2400" dirty="0" smtClean="0"/>
            </a:br>
            <a:r>
              <a:rPr lang="en-US" sz="2400" dirty="0" err="1" smtClean="0"/>
              <a:t>Voorbeelden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250" y="1837290"/>
            <a:ext cx="7778750" cy="4576210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/>
              <a:t>Bel</a:t>
            </a:r>
            <a:r>
              <a:rPr lang="en-US" dirty="0"/>
              <a:t> 112</a:t>
            </a:r>
          </a:p>
          <a:p>
            <a:pPr lvl="0" fontAlgn="base"/>
            <a:r>
              <a:rPr lang="en-US" dirty="0" err="1"/>
              <a:t>Haal</a:t>
            </a:r>
            <a:r>
              <a:rPr lang="en-US" dirty="0"/>
              <a:t> </a:t>
            </a:r>
            <a:r>
              <a:rPr lang="en-US" dirty="0" err="1"/>
              <a:t>versterking</a:t>
            </a:r>
            <a:r>
              <a:rPr lang="en-US" dirty="0"/>
              <a:t>, met </a:t>
            </a:r>
            <a:r>
              <a:rPr lang="en-US" dirty="0" err="1"/>
              <a:t>meerderen</a:t>
            </a:r>
            <a:r>
              <a:rPr lang="en-US" dirty="0"/>
              <a:t> kun je de </a:t>
            </a:r>
            <a:r>
              <a:rPr lang="en-US" dirty="0" err="1"/>
              <a:t>dader</a:t>
            </a:r>
            <a:r>
              <a:rPr lang="en-US" dirty="0"/>
              <a:t>(s) </a:t>
            </a:r>
            <a:r>
              <a:rPr lang="en-US" dirty="0" err="1"/>
              <a:t>misschien</a:t>
            </a:r>
            <a:r>
              <a:rPr lang="en-US" dirty="0"/>
              <a:t> van het </a:t>
            </a:r>
            <a:r>
              <a:rPr lang="en-US" dirty="0" err="1"/>
              <a:t>slachtoffer</a:t>
            </a:r>
            <a:r>
              <a:rPr lang="en-US" dirty="0"/>
              <a:t> </a:t>
            </a:r>
            <a:r>
              <a:rPr lang="en-US" dirty="0" err="1"/>
              <a:t>wegtrekken</a:t>
            </a:r>
            <a:r>
              <a:rPr lang="en-US" dirty="0"/>
              <a:t>;</a:t>
            </a:r>
          </a:p>
          <a:p>
            <a:pPr lvl="0" fontAlgn="base"/>
            <a:r>
              <a:rPr lang="en-US" dirty="0" err="1"/>
              <a:t>Maak</a:t>
            </a:r>
            <a:r>
              <a:rPr lang="en-US" dirty="0"/>
              <a:t> </a:t>
            </a:r>
            <a:r>
              <a:rPr lang="en-US" dirty="0" err="1"/>
              <a:t>zoveel</a:t>
            </a:r>
            <a:r>
              <a:rPr lang="en-US" dirty="0"/>
              <a:t> </a:t>
            </a:r>
            <a:r>
              <a:rPr lang="en-US" dirty="0" err="1"/>
              <a:t>mogelijk</a:t>
            </a:r>
            <a:r>
              <a:rPr lang="en-US" dirty="0"/>
              <a:t> </a:t>
            </a:r>
            <a:r>
              <a:rPr lang="en-US" dirty="0" err="1"/>
              <a:t>lawaai</a:t>
            </a:r>
            <a:r>
              <a:rPr lang="en-US" dirty="0"/>
              <a:t> met </a:t>
            </a:r>
            <a:r>
              <a:rPr lang="en-US" dirty="0" err="1"/>
              <a:t>zoveel</a:t>
            </a:r>
            <a:r>
              <a:rPr lang="en-US" dirty="0"/>
              <a:t> </a:t>
            </a:r>
            <a:r>
              <a:rPr lang="en-US" dirty="0" err="1"/>
              <a:t>mogelijk</a:t>
            </a:r>
            <a:r>
              <a:rPr lang="en-US" dirty="0"/>
              <a:t> </a:t>
            </a:r>
            <a:r>
              <a:rPr lang="en-US" dirty="0" err="1"/>
              <a:t>omstanders</a:t>
            </a:r>
            <a:r>
              <a:rPr lang="en-US" dirty="0"/>
              <a:t> (</a:t>
            </a:r>
            <a:r>
              <a:rPr lang="en-US" dirty="0" err="1"/>
              <a:t>roep</a:t>
            </a:r>
            <a:r>
              <a:rPr lang="en-US" dirty="0"/>
              <a:t> ‘brand’);</a:t>
            </a:r>
          </a:p>
          <a:p>
            <a:pPr lvl="0" fontAlgn="base"/>
            <a:r>
              <a:rPr lang="en-US" dirty="0" err="1"/>
              <a:t>Maak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/film </a:t>
            </a:r>
            <a:r>
              <a:rPr lang="en-US" dirty="0" err="1"/>
              <a:t>maken</a:t>
            </a:r>
            <a:r>
              <a:rPr lang="en-US" dirty="0"/>
              <a:t> van de </a:t>
            </a:r>
            <a:r>
              <a:rPr lang="en-US" dirty="0" err="1"/>
              <a:t>dader</a:t>
            </a:r>
            <a:r>
              <a:rPr lang="en-US" dirty="0"/>
              <a:t>(s) met </a:t>
            </a:r>
            <a:r>
              <a:rPr lang="en-US" dirty="0" err="1"/>
              <a:t>jou</a:t>
            </a:r>
            <a:r>
              <a:rPr lang="en-US" dirty="0"/>
              <a:t> </a:t>
            </a:r>
            <a:r>
              <a:rPr lang="en-US" dirty="0" err="1"/>
              <a:t>mobiele</a:t>
            </a:r>
            <a:r>
              <a:rPr lang="en-US" dirty="0"/>
              <a:t> </a:t>
            </a:r>
            <a:r>
              <a:rPr lang="en-US" dirty="0" err="1"/>
              <a:t>telefoon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bewijsmateriaal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</a:t>
            </a:r>
            <a:r>
              <a:rPr lang="en-US" dirty="0" err="1"/>
              <a:t>politie</a:t>
            </a:r>
            <a:r>
              <a:rPr lang="en-US" dirty="0"/>
              <a:t>;</a:t>
            </a:r>
          </a:p>
          <a:p>
            <a:pPr lvl="0" fontAlgn="base"/>
            <a:r>
              <a:rPr lang="en-US" dirty="0" err="1"/>
              <a:t>Blijf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het </a:t>
            </a:r>
            <a:r>
              <a:rPr lang="en-US" dirty="0" err="1"/>
              <a:t>slachtoffer</a:t>
            </a:r>
            <a:r>
              <a:rPr lang="en-US" dirty="0"/>
              <a:t> en </a:t>
            </a:r>
            <a:r>
              <a:rPr lang="en-US" dirty="0" err="1"/>
              <a:t>kijk</a:t>
            </a:r>
            <a:r>
              <a:rPr lang="en-US" dirty="0"/>
              <a:t> of je hem/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meteen</a:t>
            </a:r>
            <a:r>
              <a:rPr lang="en-US" dirty="0"/>
              <a:t> </a:t>
            </a:r>
            <a:r>
              <a:rPr lang="en-US" dirty="0" err="1"/>
              <a:t>kunt</a:t>
            </a:r>
            <a:r>
              <a:rPr lang="en-US" dirty="0"/>
              <a:t> </a:t>
            </a:r>
            <a:r>
              <a:rPr lang="en-US" dirty="0" err="1"/>
              <a:t>helpen</a:t>
            </a:r>
            <a:r>
              <a:rPr lang="en-US" dirty="0"/>
              <a:t>;</a:t>
            </a:r>
          </a:p>
          <a:p>
            <a:pPr lvl="0" fontAlgn="base"/>
            <a:r>
              <a:rPr lang="en-US" dirty="0" err="1"/>
              <a:t>Verleen</a:t>
            </a:r>
            <a:r>
              <a:rPr lang="en-US" dirty="0"/>
              <a:t> </a:t>
            </a:r>
            <a:r>
              <a:rPr lang="en-US" dirty="0" err="1"/>
              <a:t>zo</a:t>
            </a:r>
            <a:r>
              <a:rPr lang="en-US" dirty="0"/>
              <a:t> </a:t>
            </a:r>
            <a:r>
              <a:rPr lang="en-US" dirty="0" err="1"/>
              <a:t>mogelijk</a:t>
            </a:r>
            <a:r>
              <a:rPr lang="en-US" dirty="0"/>
              <a:t> </a:t>
            </a:r>
            <a:r>
              <a:rPr lang="en-US" dirty="0" err="1"/>
              <a:t>eerste</a:t>
            </a:r>
            <a:r>
              <a:rPr lang="en-US" dirty="0"/>
              <a:t> </a:t>
            </a:r>
            <a:r>
              <a:rPr lang="en-US" dirty="0" err="1"/>
              <a:t>hulp</a:t>
            </a:r>
            <a:r>
              <a:rPr lang="en-US" dirty="0"/>
              <a:t>;</a:t>
            </a:r>
          </a:p>
          <a:p>
            <a:pPr lvl="0" fontAlgn="base"/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geen</a:t>
            </a:r>
            <a:r>
              <a:rPr lang="en-US" dirty="0"/>
              <a:t> EHBO-diploma, leg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bijvoorbeeld</a:t>
            </a:r>
            <a:r>
              <a:rPr lang="en-US" dirty="0"/>
              <a:t> je </a:t>
            </a:r>
            <a:r>
              <a:rPr lang="en-US" dirty="0" err="1"/>
              <a:t>warme</a:t>
            </a:r>
            <a:r>
              <a:rPr lang="en-US" dirty="0"/>
              <a:t> </a:t>
            </a:r>
            <a:r>
              <a:rPr lang="en-US" dirty="0" err="1"/>
              <a:t>jas</a:t>
            </a:r>
            <a:r>
              <a:rPr lang="en-US" dirty="0"/>
              <a:t> </a:t>
            </a:r>
            <a:r>
              <a:rPr lang="en-US" dirty="0" err="1"/>
              <a:t>om</a:t>
            </a:r>
            <a:r>
              <a:rPr lang="en-US" dirty="0"/>
              <a:t> het </a:t>
            </a:r>
            <a:r>
              <a:rPr lang="en-US" dirty="0" err="1"/>
              <a:t>slachtoffer</a:t>
            </a:r>
            <a:r>
              <a:rPr lang="en-US" dirty="0"/>
              <a:t> </a:t>
            </a:r>
            <a:r>
              <a:rPr lang="en-US" dirty="0" err="1"/>
              <a:t>heen</a:t>
            </a:r>
            <a:r>
              <a:rPr lang="en-US" dirty="0"/>
              <a:t>;</a:t>
            </a:r>
          </a:p>
          <a:p>
            <a:pPr lvl="0" fontAlgn="base"/>
            <a:r>
              <a:rPr lang="en-US" dirty="0" err="1"/>
              <a:t>Spreek</a:t>
            </a:r>
            <a:r>
              <a:rPr lang="en-US" dirty="0"/>
              <a:t> hem of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moed</a:t>
            </a:r>
            <a:r>
              <a:rPr lang="en-US" dirty="0"/>
              <a:t> in, </a:t>
            </a:r>
            <a:r>
              <a:rPr lang="en-US" dirty="0" err="1"/>
              <a:t>stel</a:t>
            </a:r>
            <a:r>
              <a:rPr lang="en-US" dirty="0"/>
              <a:t> </a:t>
            </a:r>
            <a:r>
              <a:rPr lang="en-US" dirty="0" err="1"/>
              <a:t>gerust</a:t>
            </a:r>
            <a:r>
              <a:rPr lang="en-US" dirty="0"/>
              <a:t>;</a:t>
            </a:r>
          </a:p>
          <a:p>
            <a:pPr lvl="0" fontAlgn="base"/>
            <a:r>
              <a:rPr lang="en-US" dirty="0" err="1"/>
              <a:t>Vertel</a:t>
            </a:r>
            <a:r>
              <a:rPr lang="en-US" dirty="0"/>
              <a:t> de </a:t>
            </a:r>
            <a:r>
              <a:rPr lang="en-US" dirty="0" err="1"/>
              <a:t>politie</a:t>
            </a:r>
            <a:r>
              <a:rPr lang="en-US" dirty="0"/>
              <a:t> </a:t>
            </a:r>
            <a:r>
              <a:rPr lang="en-US" dirty="0" err="1"/>
              <a:t>wat</a:t>
            </a:r>
            <a:r>
              <a:rPr lang="en-US" dirty="0"/>
              <a:t> je </a:t>
            </a:r>
            <a:r>
              <a:rPr lang="en-US" dirty="0" err="1"/>
              <a:t>hebt</a:t>
            </a:r>
            <a:r>
              <a:rPr lang="en-US" dirty="0"/>
              <a:t> </a:t>
            </a:r>
            <a:r>
              <a:rPr lang="en-US" dirty="0" err="1"/>
              <a:t>gezien</a:t>
            </a:r>
            <a:r>
              <a:rPr lang="en-US" dirty="0"/>
              <a:t> of </a:t>
            </a:r>
            <a:r>
              <a:rPr lang="en-US" dirty="0" err="1"/>
              <a:t>gehoord</a:t>
            </a:r>
            <a:r>
              <a:rPr lang="en-US" dirty="0"/>
              <a:t>;</a:t>
            </a:r>
          </a:p>
          <a:p>
            <a:pPr lvl="0" fontAlgn="base"/>
            <a:r>
              <a:rPr lang="en-US" dirty="0" err="1"/>
              <a:t>Geef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nauwkeurige</a:t>
            </a:r>
            <a:r>
              <a:rPr lang="en-US" dirty="0"/>
              <a:t> </a:t>
            </a:r>
            <a:r>
              <a:rPr lang="en-US" dirty="0" err="1"/>
              <a:t>beschrijving</a:t>
            </a:r>
            <a:r>
              <a:rPr lang="en-US" dirty="0"/>
              <a:t> van de </a:t>
            </a:r>
            <a:r>
              <a:rPr lang="en-US" dirty="0" err="1"/>
              <a:t>dader</a:t>
            </a:r>
            <a:r>
              <a:rPr lang="en-US" dirty="0"/>
              <a:t>(s);</a:t>
            </a:r>
          </a:p>
          <a:p>
            <a:pPr lvl="0" fontAlgn="base"/>
            <a:r>
              <a:rPr lang="en-US" dirty="0" err="1"/>
              <a:t>Stel</a:t>
            </a:r>
            <a:r>
              <a:rPr lang="en-US" dirty="0"/>
              <a:t> je </a:t>
            </a:r>
            <a:r>
              <a:rPr lang="en-US" dirty="0" err="1"/>
              <a:t>beschikbaar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getuige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525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Samengevat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Geweld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vorm</a:t>
            </a:r>
            <a:r>
              <a:rPr lang="en-US" dirty="0"/>
              <a:t> van </a:t>
            </a:r>
            <a:r>
              <a:rPr lang="en-US" b="1" dirty="0" err="1"/>
              <a:t>crimineel</a:t>
            </a:r>
            <a:r>
              <a:rPr lang="en-US" b="1" dirty="0"/>
              <a:t> </a:t>
            </a:r>
            <a:r>
              <a:rPr lang="en-US" b="1" dirty="0" err="1"/>
              <a:t>gedrag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de wet </a:t>
            </a:r>
            <a:r>
              <a:rPr lang="en-US" b="1" dirty="0" err="1"/>
              <a:t>strafbaar</a:t>
            </a:r>
            <a:r>
              <a:rPr lang="en-US" dirty="0"/>
              <a:t> </a:t>
            </a:r>
            <a:r>
              <a:rPr lang="en-US" dirty="0" smtClean="0"/>
              <a:t>is.</a:t>
            </a:r>
          </a:p>
          <a:p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vijf</a:t>
            </a:r>
            <a:r>
              <a:rPr lang="en-US" dirty="0" smtClean="0"/>
              <a:t> </a:t>
            </a:r>
            <a:r>
              <a:rPr lang="en-US" dirty="0" err="1" smtClean="0"/>
              <a:t>vormen</a:t>
            </a:r>
            <a:r>
              <a:rPr lang="en-US" dirty="0" smtClean="0"/>
              <a:t> van </a:t>
            </a:r>
            <a:r>
              <a:rPr lang="en-US" dirty="0" err="1" smtClean="0"/>
              <a:t>geweld</a:t>
            </a:r>
            <a:r>
              <a:rPr lang="en-US" dirty="0" smtClean="0"/>
              <a:t>: (1)</a:t>
            </a:r>
            <a:r>
              <a:rPr lang="en-US" dirty="0" err="1" smtClean="0"/>
              <a:t>Lichamelijke</a:t>
            </a:r>
            <a:r>
              <a:rPr lang="en-US" dirty="0" smtClean="0"/>
              <a:t> </a:t>
            </a:r>
            <a:r>
              <a:rPr lang="en-US" dirty="0" err="1" smtClean="0"/>
              <a:t>geweld</a:t>
            </a:r>
            <a:r>
              <a:rPr lang="en-US" dirty="0" smtClean="0"/>
              <a:t>, (2)</a:t>
            </a:r>
            <a:r>
              <a:rPr lang="en-US" dirty="0" err="1" smtClean="0"/>
              <a:t>Geestelijke</a:t>
            </a:r>
            <a:r>
              <a:rPr lang="en-US" dirty="0" smtClean="0"/>
              <a:t> </a:t>
            </a:r>
            <a:r>
              <a:rPr lang="en-US" dirty="0" err="1" smtClean="0"/>
              <a:t>geweld</a:t>
            </a:r>
            <a:r>
              <a:rPr lang="en-US" dirty="0" smtClean="0"/>
              <a:t>, (3)</a:t>
            </a:r>
            <a:r>
              <a:rPr lang="en-US" dirty="0" err="1" smtClean="0"/>
              <a:t>Verbaal</a:t>
            </a:r>
            <a:r>
              <a:rPr lang="en-US" dirty="0" smtClean="0"/>
              <a:t> </a:t>
            </a:r>
            <a:r>
              <a:rPr lang="en-US" dirty="0" err="1" smtClean="0"/>
              <a:t>geweld</a:t>
            </a:r>
            <a:r>
              <a:rPr lang="en-US" dirty="0" smtClean="0"/>
              <a:t>, (4)</a:t>
            </a:r>
            <a:r>
              <a:rPr lang="en-US" dirty="0" err="1" smtClean="0"/>
              <a:t>Seksueel</a:t>
            </a:r>
            <a:r>
              <a:rPr lang="en-US" dirty="0" smtClean="0"/>
              <a:t> </a:t>
            </a:r>
            <a:r>
              <a:rPr lang="en-US" dirty="0" err="1" smtClean="0"/>
              <a:t>geweld</a:t>
            </a:r>
            <a:r>
              <a:rPr lang="en-US" dirty="0"/>
              <a:t> </a:t>
            </a:r>
            <a:r>
              <a:rPr lang="en-US" dirty="0" smtClean="0"/>
              <a:t>en (5) </a:t>
            </a:r>
            <a:r>
              <a:rPr lang="en-US" dirty="0" err="1" smtClean="0"/>
              <a:t>Wapen</a:t>
            </a:r>
            <a:r>
              <a:rPr lang="en-US" dirty="0" smtClean="0"/>
              <a:t> </a:t>
            </a:r>
            <a:r>
              <a:rPr lang="en-US" dirty="0" err="1" smtClean="0"/>
              <a:t>geweld</a:t>
            </a:r>
            <a:endParaRPr lang="en-US" dirty="0" smtClean="0"/>
          </a:p>
          <a:p>
            <a:r>
              <a:rPr lang="en-US" dirty="0" err="1" smtClean="0"/>
              <a:t>Oorzaken</a:t>
            </a:r>
            <a:r>
              <a:rPr lang="en-US" dirty="0" smtClean="0"/>
              <a:t> van </a:t>
            </a:r>
            <a:r>
              <a:rPr lang="en-US" dirty="0" err="1" smtClean="0"/>
              <a:t>geweld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: (1)</a:t>
            </a:r>
            <a:r>
              <a:rPr lang="en-US" dirty="0" err="1" smtClean="0"/>
              <a:t>slechte</a:t>
            </a:r>
            <a:r>
              <a:rPr lang="en-US" dirty="0" smtClean="0"/>
              <a:t> </a:t>
            </a:r>
            <a:r>
              <a:rPr lang="en-US" dirty="0" err="1" smtClean="0"/>
              <a:t>opvoeding</a:t>
            </a:r>
            <a:r>
              <a:rPr lang="en-US" dirty="0" smtClean="0"/>
              <a:t>, (2) media, (3) </a:t>
            </a:r>
            <a:r>
              <a:rPr lang="en-US" dirty="0" err="1" smtClean="0"/>
              <a:t>gebrek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normen</a:t>
            </a:r>
            <a:r>
              <a:rPr lang="en-US" dirty="0" smtClean="0"/>
              <a:t> en </a:t>
            </a:r>
            <a:r>
              <a:rPr lang="en-US" dirty="0" err="1" smtClean="0"/>
              <a:t>waarden</a:t>
            </a:r>
            <a:r>
              <a:rPr lang="en-US" dirty="0" smtClean="0"/>
              <a:t>, (4)drank en drugs </a:t>
            </a:r>
            <a:r>
              <a:rPr lang="en-US" dirty="0" err="1" smtClean="0"/>
              <a:t>gebruik</a:t>
            </a:r>
            <a:r>
              <a:rPr lang="en-US" dirty="0" smtClean="0"/>
              <a:t>, (5) </a:t>
            </a:r>
            <a:r>
              <a:rPr lang="en-US" dirty="0" err="1" smtClean="0"/>
              <a:t>werkloosheid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386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Huiswerk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Lees HD </a:t>
            </a:r>
            <a:r>
              <a:rPr lang="en-US" dirty="0" smtClean="0"/>
              <a:t>1 §3</a:t>
            </a:r>
            <a:endParaRPr lang="en-US" dirty="0" smtClean="0"/>
          </a:p>
          <a:p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opdrachten</a:t>
            </a:r>
            <a:r>
              <a:rPr lang="en-US" dirty="0" smtClean="0"/>
              <a:t> van </a:t>
            </a:r>
            <a:r>
              <a:rPr lang="en-US" dirty="0" smtClean="0"/>
              <a:t>§2 </a:t>
            </a:r>
            <a:r>
              <a:rPr lang="en-US" dirty="0" err="1" smtClean="0"/>
              <a:t>uit</a:t>
            </a:r>
            <a:r>
              <a:rPr lang="en-US" dirty="0" smtClean="0"/>
              <a:t> je </a:t>
            </a:r>
            <a:r>
              <a:rPr lang="en-US" dirty="0" err="1" smtClean="0"/>
              <a:t>werkboek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173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Lesprogramma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Krantartikel</a:t>
            </a:r>
            <a:endParaRPr lang="en-US" dirty="0" smtClean="0"/>
          </a:p>
          <a:p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Geweld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Opdracht</a:t>
            </a:r>
            <a:r>
              <a:rPr lang="en-US" dirty="0" smtClean="0"/>
              <a:t> 1</a:t>
            </a:r>
          </a:p>
          <a:p>
            <a:r>
              <a:rPr lang="en-US" dirty="0" err="1" smtClean="0"/>
              <a:t>Afsluiting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5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8110" y="0"/>
            <a:ext cx="3082699" cy="476570"/>
          </a:xfrm>
        </p:spPr>
        <p:txBody>
          <a:bodyPr>
            <a:normAutofit/>
          </a:bodyPr>
          <a:lstStyle/>
          <a:p>
            <a:pPr algn="r"/>
            <a:r>
              <a:rPr lang="en-US" sz="2000" dirty="0" err="1" smtClean="0">
                <a:solidFill>
                  <a:srgbClr val="FF0000"/>
                </a:solidFill>
              </a:rPr>
              <a:t>Bron</a:t>
            </a:r>
            <a:r>
              <a:rPr lang="en-US" sz="2000" dirty="0" smtClean="0">
                <a:solidFill>
                  <a:srgbClr val="FF0000"/>
                </a:solidFill>
              </a:rPr>
              <a:t>: </a:t>
            </a:r>
            <a:r>
              <a:rPr lang="en-US" sz="2000" dirty="0" err="1" smtClean="0">
                <a:solidFill>
                  <a:srgbClr val="FF0000"/>
                </a:solidFill>
              </a:rPr>
              <a:t>nieuws</a:t>
            </a:r>
            <a:r>
              <a:rPr lang="en-US" sz="2000" dirty="0" smtClean="0">
                <a:solidFill>
                  <a:srgbClr val="FF0000"/>
                </a:solidFill>
              </a:rPr>
              <a:t>..</a:t>
            </a:r>
            <a:r>
              <a:rPr lang="en-US" sz="2000" dirty="0" err="1" smtClean="0">
                <a:solidFill>
                  <a:srgbClr val="FF0000"/>
                </a:solidFill>
              </a:rPr>
              <a:t>nl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creen Shot 2013-10-01 at 3.15.43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0" b="3393"/>
          <a:stretch/>
        </p:blipFill>
        <p:spPr>
          <a:xfrm>
            <a:off x="524271" y="698500"/>
            <a:ext cx="8095854" cy="580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31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78961"/>
          </a:xfrm>
        </p:spPr>
        <p:txBody>
          <a:bodyPr/>
          <a:lstStyle/>
          <a:p>
            <a:pPr algn="ctr"/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Geweld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Content Placeholder 3" descr="huiselijk-geweld-522x39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43" b="1544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17555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345039"/>
            <a:ext cx="7024744" cy="1143000"/>
          </a:xfrm>
        </p:spPr>
        <p:txBody>
          <a:bodyPr/>
          <a:lstStyle/>
          <a:p>
            <a:r>
              <a:rPr lang="en-US" dirty="0" err="1"/>
              <a:t>Wat</a:t>
            </a:r>
            <a:r>
              <a:rPr lang="en-US" dirty="0"/>
              <a:t> is </a:t>
            </a:r>
            <a:r>
              <a:rPr lang="en-US" dirty="0" err="1"/>
              <a:t>Geweld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51000"/>
            <a:ext cx="6777317" cy="418162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Geweld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vorm</a:t>
            </a:r>
            <a:r>
              <a:rPr lang="en-US" dirty="0"/>
              <a:t> van </a:t>
            </a:r>
            <a:r>
              <a:rPr lang="en-US" b="1" dirty="0" err="1"/>
              <a:t>crimineel</a:t>
            </a:r>
            <a:r>
              <a:rPr lang="en-US" b="1" dirty="0"/>
              <a:t> </a:t>
            </a:r>
            <a:r>
              <a:rPr lang="en-US" b="1" dirty="0" err="1"/>
              <a:t>gedrag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de wet </a:t>
            </a:r>
            <a:r>
              <a:rPr lang="en-US" b="1" dirty="0" err="1"/>
              <a:t>strafbaar</a:t>
            </a:r>
            <a:r>
              <a:rPr lang="en-US" dirty="0"/>
              <a:t> is (</a:t>
            </a:r>
            <a:r>
              <a:rPr lang="en-US" dirty="0" err="1"/>
              <a:t>Wetboek</a:t>
            </a:r>
            <a:r>
              <a:rPr lang="en-US" dirty="0"/>
              <a:t> van </a:t>
            </a:r>
            <a:r>
              <a:rPr lang="en-US" dirty="0" err="1"/>
              <a:t>strafrecht</a:t>
            </a:r>
            <a:r>
              <a:rPr lang="en-US" dirty="0"/>
              <a:t>)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lvl="0"/>
            <a:r>
              <a:rPr lang="en-US" dirty="0" err="1" smtClean="0"/>
              <a:t>Geweld</a:t>
            </a:r>
            <a:r>
              <a:rPr lang="en-US" dirty="0" smtClean="0"/>
              <a:t>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voorkomende</a:t>
            </a:r>
            <a:r>
              <a:rPr lang="en-US" dirty="0" smtClean="0"/>
              <a:t> </a:t>
            </a:r>
            <a:r>
              <a:rPr lang="en-US" dirty="0" err="1" smtClean="0"/>
              <a:t>verschijnsel</a:t>
            </a:r>
            <a:r>
              <a:rPr lang="en-US" dirty="0" smtClean="0"/>
              <a:t> in </a:t>
            </a:r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samenleving</a:t>
            </a:r>
            <a:r>
              <a:rPr lang="en-US" dirty="0" smtClean="0"/>
              <a:t>, in de </a:t>
            </a:r>
            <a:r>
              <a:rPr lang="en-US" dirty="0" err="1" smtClean="0"/>
              <a:t>vorm</a:t>
            </a:r>
            <a:r>
              <a:rPr lang="en-US" dirty="0" smtClean="0"/>
              <a:t> van:</a:t>
            </a:r>
          </a:p>
          <a:p>
            <a:pPr marL="68580" lvl="0" indent="0">
              <a:buNone/>
            </a:pPr>
            <a:r>
              <a:rPr lang="en-US" dirty="0" smtClean="0"/>
              <a:t>a)</a:t>
            </a:r>
            <a:r>
              <a:rPr lang="en-US" dirty="0" err="1" smtClean="0"/>
              <a:t>zinloos</a:t>
            </a:r>
            <a:r>
              <a:rPr lang="en-US" dirty="0" smtClean="0"/>
              <a:t> </a:t>
            </a:r>
            <a:r>
              <a:rPr lang="en-US" dirty="0" err="1" smtClean="0"/>
              <a:t>geweld</a:t>
            </a:r>
            <a:r>
              <a:rPr lang="en-US" dirty="0" smtClean="0"/>
              <a:t> (</a:t>
            </a:r>
            <a:r>
              <a:rPr lang="en-US" dirty="0" err="1" smtClean="0"/>
              <a:t>vandalisme</a:t>
            </a:r>
            <a:r>
              <a:rPr lang="en-US" dirty="0" smtClean="0"/>
              <a:t>)</a:t>
            </a:r>
          </a:p>
          <a:p>
            <a:pPr marL="68580" lvl="0" indent="0">
              <a:buNone/>
            </a:pPr>
            <a:r>
              <a:rPr lang="en-US" dirty="0" smtClean="0"/>
              <a:t>b)</a:t>
            </a:r>
            <a:r>
              <a:rPr lang="en-US" dirty="0" err="1" smtClean="0"/>
              <a:t>uitgaansgeweld</a:t>
            </a:r>
            <a:r>
              <a:rPr lang="en-US" dirty="0" smtClean="0"/>
              <a:t> (drank/drugs)</a:t>
            </a:r>
          </a:p>
          <a:p>
            <a:pPr marL="68580" lvl="0" indent="0">
              <a:buNone/>
            </a:pPr>
            <a:r>
              <a:rPr lang="en-US" dirty="0" smtClean="0"/>
              <a:t>c)</a:t>
            </a:r>
            <a:r>
              <a:rPr lang="en-US" dirty="0" err="1" smtClean="0"/>
              <a:t>terreur</a:t>
            </a:r>
            <a:r>
              <a:rPr lang="en-US" dirty="0" smtClean="0"/>
              <a:t> (</a:t>
            </a:r>
            <a:r>
              <a:rPr lang="en-US" dirty="0" err="1" smtClean="0"/>
              <a:t>terrorisme</a:t>
            </a:r>
            <a:r>
              <a:rPr lang="en-US" dirty="0" smtClean="0"/>
              <a:t>)</a:t>
            </a:r>
          </a:p>
          <a:p>
            <a:pPr marL="68580" lvl="0" indent="0">
              <a:buNone/>
            </a:pPr>
            <a:r>
              <a:rPr lang="en-US" dirty="0" smtClean="0"/>
              <a:t>d)</a:t>
            </a:r>
            <a:r>
              <a:rPr lang="en-US" dirty="0" err="1" smtClean="0"/>
              <a:t>sexueel</a:t>
            </a:r>
            <a:r>
              <a:rPr lang="en-US" dirty="0" smtClean="0"/>
              <a:t> </a:t>
            </a:r>
            <a:r>
              <a:rPr lang="en-US" dirty="0" err="1" smtClean="0"/>
              <a:t>geweld</a:t>
            </a:r>
            <a:r>
              <a:rPr lang="en-US" dirty="0" smtClean="0"/>
              <a:t> (</a:t>
            </a:r>
            <a:r>
              <a:rPr lang="en-US" dirty="0" err="1" smtClean="0"/>
              <a:t>misbruik</a:t>
            </a:r>
            <a:r>
              <a:rPr lang="en-US" dirty="0" smtClean="0"/>
              <a:t>) </a:t>
            </a:r>
            <a:endParaRPr lang="en-US" dirty="0"/>
          </a:p>
        </p:txBody>
      </p:sp>
      <p:pic>
        <p:nvPicPr>
          <p:cNvPr id="4" name="Picture 3" descr="geweld.lar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375" y="3952875"/>
            <a:ext cx="2527860" cy="25782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49560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345039"/>
            <a:ext cx="7024744" cy="1143000"/>
          </a:xfrm>
        </p:spPr>
        <p:txBody>
          <a:bodyPr/>
          <a:lstStyle/>
          <a:p>
            <a:r>
              <a:rPr lang="en-US" dirty="0" err="1" smtClean="0"/>
              <a:t>Vijf</a:t>
            </a:r>
            <a:r>
              <a:rPr lang="en-US" dirty="0" smtClean="0"/>
              <a:t> </a:t>
            </a:r>
            <a:r>
              <a:rPr lang="en-US" dirty="0" err="1" smtClean="0"/>
              <a:t>vormen</a:t>
            </a:r>
            <a:r>
              <a:rPr lang="en-US" dirty="0" smtClean="0"/>
              <a:t> van </a:t>
            </a:r>
            <a:r>
              <a:rPr lang="en-US" dirty="0" err="1" smtClean="0"/>
              <a:t>geweld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30374"/>
            <a:ext cx="6777317" cy="4397376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smtClean="0"/>
              <a:t>(1)</a:t>
            </a:r>
            <a:r>
              <a:rPr lang="en-US" b="1" dirty="0" err="1" smtClean="0"/>
              <a:t>Lichamelijk</a:t>
            </a:r>
            <a:r>
              <a:rPr lang="en-US" b="1" dirty="0" smtClean="0"/>
              <a:t> </a:t>
            </a:r>
            <a:r>
              <a:rPr lang="en-US" b="1" dirty="0" err="1" smtClean="0"/>
              <a:t>geweld</a:t>
            </a:r>
            <a:r>
              <a:rPr lang="en-US" dirty="0" smtClean="0"/>
              <a:t>, </a:t>
            </a:r>
            <a:r>
              <a:rPr lang="en-US" i="1" dirty="0" err="1" smtClean="0"/>
              <a:t>bv</a:t>
            </a:r>
            <a:r>
              <a:rPr lang="en-US" i="1" dirty="0" smtClean="0"/>
              <a:t>. </a:t>
            </a:r>
            <a:r>
              <a:rPr lang="en-US" i="1" dirty="0" err="1"/>
              <a:t>slaan</a:t>
            </a:r>
            <a:r>
              <a:rPr lang="en-US" i="1" dirty="0"/>
              <a:t>, </a:t>
            </a:r>
            <a:r>
              <a:rPr lang="en-US" i="1" dirty="0" err="1"/>
              <a:t>schoppen</a:t>
            </a:r>
            <a:r>
              <a:rPr lang="en-US" i="1" dirty="0"/>
              <a:t>, </a:t>
            </a:r>
            <a:r>
              <a:rPr lang="en-US" i="1" dirty="0" err="1"/>
              <a:t>vechten</a:t>
            </a:r>
            <a:r>
              <a:rPr lang="en-US" i="1" dirty="0" smtClean="0"/>
              <a:t>, </a:t>
            </a:r>
            <a:r>
              <a:rPr lang="en-US" i="1" dirty="0" err="1"/>
              <a:t>mishandelen</a:t>
            </a:r>
            <a:r>
              <a:rPr lang="en-US" i="1" dirty="0"/>
              <a:t>, </a:t>
            </a:r>
            <a:r>
              <a:rPr lang="en-US" i="1" dirty="0" err="1"/>
              <a:t>vermoorden</a:t>
            </a:r>
            <a:r>
              <a:rPr lang="en-US" dirty="0"/>
              <a:t>.</a:t>
            </a:r>
          </a:p>
          <a:p>
            <a:pPr lvl="0"/>
            <a:r>
              <a:rPr lang="en-US" dirty="0" smtClean="0"/>
              <a:t>(2)</a:t>
            </a:r>
            <a:r>
              <a:rPr lang="en-US" b="1" dirty="0" err="1" smtClean="0"/>
              <a:t>Geestelijke</a:t>
            </a:r>
            <a:r>
              <a:rPr lang="en-US" b="1" dirty="0" smtClean="0"/>
              <a:t> </a:t>
            </a:r>
            <a:r>
              <a:rPr lang="en-US" b="1" dirty="0" err="1"/>
              <a:t>geweld</a:t>
            </a:r>
            <a:r>
              <a:rPr lang="en-US" dirty="0"/>
              <a:t>, </a:t>
            </a:r>
            <a:r>
              <a:rPr lang="en-US" dirty="0" err="1" smtClean="0"/>
              <a:t>bv</a:t>
            </a:r>
            <a:r>
              <a:rPr lang="en-US" dirty="0" smtClean="0"/>
              <a:t>. </a:t>
            </a:r>
            <a:r>
              <a:rPr lang="en-US" dirty="0" err="1"/>
              <a:t>beledigen</a:t>
            </a:r>
            <a:r>
              <a:rPr lang="en-US" dirty="0"/>
              <a:t>, </a:t>
            </a:r>
            <a:r>
              <a:rPr lang="en-US" dirty="0" err="1"/>
              <a:t>pesten</a:t>
            </a:r>
            <a:r>
              <a:rPr lang="en-US" dirty="0"/>
              <a:t>, </a:t>
            </a:r>
            <a:r>
              <a:rPr lang="en-US" dirty="0" err="1" smtClean="0"/>
              <a:t>bedreigen</a:t>
            </a:r>
            <a:r>
              <a:rPr lang="en-US" dirty="0" smtClean="0"/>
              <a:t>, </a:t>
            </a:r>
            <a:r>
              <a:rPr lang="en-US" dirty="0" err="1"/>
              <a:t>stalken</a:t>
            </a:r>
            <a:r>
              <a:rPr lang="en-US" dirty="0"/>
              <a:t> (</a:t>
            </a:r>
            <a:r>
              <a:rPr lang="en-US" dirty="0" err="1"/>
              <a:t>hinderlijk</a:t>
            </a:r>
            <a:r>
              <a:rPr lang="en-US" dirty="0"/>
              <a:t> </a:t>
            </a:r>
            <a:r>
              <a:rPr lang="en-US" dirty="0" err="1"/>
              <a:t>achtervolgen</a:t>
            </a:r>
            <a:r>
              <a:rPr lang="en-US" dirty="0"/>
              <a:t>)</a:t>
            </a:r>
          </a:p>
          <a:p>
            <a:r>
              <a:rPr lang="en-US" dirty="0"/>
              <a:t>3) </a:t>
            </a:r>
            <a:r>
              <a:rPr lang="en-US" b="1" dirty="0" err="1"/>
              <a:t>Verbaal</a:t>
            </a:r>
            <a:r>
              <a:rPr lang="en-US" b="1" dirty="0"/>
              <a:t> </a:t>
            </a:r>
            <a:r>
              <a:rPr lang="en-US" b="1" dirty="0" err="1" smtClean="0"/>
              <a:t>Geweld</a:t>
            </a:r>
            <a:r>
              <a:rPr lang="en-US" dirty="0" smtClean="0"/>
              <a:t>, </a:t>
            </a:r>
            <a:r>
              <a:rPr lang="en-US" i="1" dirty="0" err="1" smtClean="0"/>
              <a:t>bv</a:t>
            </a:r>
            <a:r>
              <a:rPr lang="en-US" i="1" dirty="0" smtClean="0"/>
              <a:t>. </a:t>
            </a:r>
            <a:r>
              <a:rPr lang="en-US" i="1" dirty="0" err="1" smtClean="0"/>
              <a:t>Vloeken</a:t>
            </a:r>
            <a:r>
              <a:rPr lang="en-US" i="1" dirty="0" smtClean="0"/>
              <a:t> en </a:t>
            </a:r>
            <a:r>
              <a:rPr lang="en-US" i="1" dirty="0" err="1" smtClean="0"/>
              <a:t>schelden</a:t>
            </a:r>
            <a:endParaRPr lang="en-US" i="1" dirty="0"/>
          </a:p>
          <a:p>
            <a:r>
              <a:rPr lang="en-US" dirty="0"/>
              <a:t>(4) </a:t>
            </a:r>
            <a:r>
              <a:rPr lang="en-US" b="1" dirty="0" err="1"/>
              <a:t>Seksueel</a:t>
            </a:r>
            <a:r>
              <a:rPr lang="en-US" b="1" dirty="0"/>
              <a:t> </a:t>
            </a:r>
            <a:r>
              <a:rPr lang="en-US" b="1" dirty="0" err="1" smtClean="0"/>
              <a:t>Geweld</a:t>
            </a:r>
            <a:r>
              <a:rPr lang="en-US" dirty="0" smtClean="0"/>
              <a:t>, </a:t>
            </a:r>
            <a:r>
              <a:rPr lang="en-US" i="1" dirty="0" err="1" smtClean="0"/>
              <a:t>bv</a:t>
            </a:r>
            <a:r>
              <a:rPr lang="en-US" i="1" dirty="0" smtClean="0"/>
              <a:t>. </a:t>
            </a:r>
            <a:r>
              <a:rPr lang="en-US" i="1" dirty="0" err="1" smtClean="0"/>
              <a:t>Verkrachting</a:t>
            </a:r>
            <a:r>
              <a:rPr lang="en-US" i="1" dirty="0" smtClean="0"/>
              <a:t> en </a:t>
            </a:r>
            <a:r>
              <a:rPr lang="en-US" i="1" dirty="0" err="1" smtClean="0"/>
              <a:t>aanrading</a:t>
            </a:r>
            <a:endParaRPr lang="en-US" i="1" dirty="0"/>
          </a:p>
          <a:p>
            <a:r>
              <a:rPr lang="en-US" dirty="0"/>
              <a:t>(5) </a:t>
            </a:r>
            <a:r>
              <a:rPr lang="en-US" b="1" dirty="0" err="1"/>
              <a:t>Wapen</a:t>
            </a:r>
            <a:r>
              <a:rPr lang="en-US" b="1" dirty="0"/>
              <a:t> </a:t>
            </a:r>
            <a:r>
              <a:rPr lang="en-US" b="1" dirty="0" err="1" smtClean="0"/>
              <a:t>Geweld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nl-NL" i="1" dirty="0"/>
              <a:t>gebruik van wapen om mee te dreigen of om iemand mee te verwonden. 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38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313289"/>
            <a:ext cx="7024744" cy="1143000"/>
          </a:xfrm>
        </p:spPr>
        <p:txBody>
          <a:bodyPr/>
          <a:lstStyle/>
          <a:p>
            <a:r>
              <a:rPr lang="en-US" dirty="0" err="1" smtClean="0"/>
              <a:t>Oorzaken</a:t>
            </a:r>
            <a:r>
              <a:rPr lang="en-US" dirty="0" smtClean="0"/>
              <a:t> van </a:t>
            </a:r>
            <a:r>
              <a:rPr lang="en-US" dirty="0" err="1" smtClean="0"/>
              <a:t>geweld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31527"/>
            <a:ext cx="6777317" cy="3508977"/>
          </a:xfrm>
        </p:spPr>
        <p:txBody>
          <a:bodyPr/>
          <a:lstStyle/>
          <a:p>
            <a:pPr lvl="0"/>
            <a:r>
              <a:rPr lang="en-US" dirty="0" err="1"/>
              <a:t>opvoeding</a:t>
            </a:r>
            <a:r>
              <a:rPr lang="en-US" dirty="0"/>
              <a:t> (</a:t>
            </a:r>
            <a:r>
              <a:rPr lang="en-US" dirty="0" err="1"/>
              <a:t>thuis</a:t>
            </a:r>
            <a:r>
              <a:rPr lang="en-US" dirty="0"/>
              <a:t>, </a:t>
            </a:r>
            <a:r>
              <a:rPr lang="en-US" dirty="0" smtClean="0"/>
              <a:t>school)</a:t>
            </a:r>
            <a:endParaRPr lang="en-US" dirty="0"/>
          </a:p>
          <a:p>
            <a:pPr lvl="0"/>
            <a:r>
              <a:rPr lang="en-US" dirty="0" err="1" smtClean="0"/>
              <a:t>Gebrek</a:t>
            </a:r>
            <a:r>
              <a:rPr lang="en-US" dirty="0" smtClean="0"/>
              <a:t> van </a:t>
            </a:r>
            <a:r>
              <a:rPr lang="en-US" dirty="0" err="1" smtClean="0"/>
              <a:t>normen</a:t>
            </a:r>
            <a:r>
              <a:rPr lang="en-US" dirty="0" smtClean="0"/>
              <a:t> en </a:t>
            </a:r>
            <a:r>
              <a:rPr lang="en-US" dirty="0" err="1" smtClean="0"/>
              <a:t>waarden</a:t>
            </a:r>
            <a:endParaRPr lang="en-US" dirty="0" smtClean="0"/>
          </a:p>
          <a:p>
            <a:pPr lvl="0"/>
            <a:r>
              <a:rPr lang="en-US" dirty="0" smtClean="0"/>
              <a:t>drank </a:t>
            </a:r>
            <a:r>
              <a:rPr lang="en-US" dirty="0"/>
              <a:t>en drugs </a:t>
            </a:r>
            <a:r>
              <a:rPr lang="en-US" dirty="0" err="1"/>
              <a:t>gebruik</a:t>
            </a:r>
            <a:endParaRPr lang="en-US" dirty="0"/>
          </a:p>
          <a:p>
            <a:r>
              <a:rPr lang="en-US" dirty="0" err="1"/>
              <a:t>werkloosheid</a:t>
            </a:r>
            <a:r>
              <a:rPr lang="en-US" dirty="0"/>
              <a:t> // </a:t>
            </a:r>
            <a:r>
              <a:rPr lang="en-US" dirty="0" err="1"/>
              <a:t>verveling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Media (</a:t>
            </a:r>
            <a:r>
              <a:rPr lang="en-US" dirty="0" err="1" smtClean="0"/>
              <a:t>geweld</a:t>
            </a:r>
            <a:r>
              <a:rPr lang="en-US" dirty="0" smtClean="0"/>
              <a:t> in films, </a:t>
            </a:r>
            <a:r>
              <a:rPr lang="en-US" dirty="0" err="1" smtClean="0"/>
              <a:t>televisie</a:t>
            </a:r>
            <a:r>
              <a:rPr lang="en-US" dirty="0" smtClean="0"/>
              <a:t> of </a:t>
            </a:r>
            <a:r>
              <a:rPr lang="en-US" dirty="0" err="1" smtClean="0"/>
              <a:t>computerspelletjes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561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11430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Opdracht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lv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3492" y="2323652"/>
            <a:ext cx="677731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Jongeren</a:t>
            </a:r>
            <a:r>
              <a:rPr lang="en-US" sz="2800" dirty="0" smtClean="0"/>
              <a:t> en </a:t>
            </a:r>
            <a:r>
              <a:rPr lang="en-US" sz="2800" dirty="0" err="1" smtClean="0"/>
              <a:t>geweld</a:t>
            </a:r>
            <a:endParaRPr lang="en-US" sz="2800" dirty="0" smtClean="0"/>
          </a:p>
          <a:p>
            <a:endParaRPr lang="en-US" sz="3200" dirty="0" smtClean="0"/>
          </a:p>
          <a:p>
            <a:pPr marL="457200" indent="-457200">
              <a:buFont typeface="Courier New"/>
              <a:buChar char="o"/>
            </a:pPr>
            <a:r>
              <a:rPr lang="en-US" sz="2400" dirty="0" err="1" smtClean="0"/>
              <a:t>Maak</a:t>
            </a:r>
            <a:r>
              <a:rPr lang="en-US" sz="2400" dirty="0" smtClean="0"/>
              <a:t> de </a:t>
            </a:r>
            <a:r>
              <a:rPr lang="en-US" sz="2400" dirty="0" err="1" smtClean="0"/>
              <a:t>opdracht</a:t>
            </a:r>
            <a:r>
              <a:rPr lang="en-US" sz="2400" dirty="0" smtClean="0"/>
              <a:t> </a:t>
            </a:r>
            <a:r>
              <a:rPr lang="en-US" sz="2400" dirty="0" err="1" smtClean="0"/>
              <a:t>eerst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individueel</a:t>
            </a:r>
            <a:endParaRPr lang="en-US" sz="2400" dirty="0" smtClean="0"/>
          </a:p>
          <a:p>
            <a:pPr marL="457200" indent="-457200">
              <a:buFont typeface="Courier New"/>
              <a:buChar char="o"/>
            </a:pPr>
            <a:r>
              <a:rPr lang="en-US" sz="2400" dirty="0" err="1" smtClean="0"/>
              <a:t>Als</a:t>
            </a:r>
            <a:r>
              <a:rPr lang="en-US" sz="2400" dirty="0" smtClean="0"/>
              <a:t> </a:t>
            </a:r>
            <a:r>
              <a:rPr lang="en-US" sz="2400" dirty="0" smtClean="0"/>
              <a:t>je </a:t>
            </a:r>
            <a:r>
              <a:rPr lang="en-US" sz="2400" dirty="0" err="1" smtClean="0"/>
              <a:t>klaar</a:t>
            </a:r>
            <a:r>
              <a:rPr lang="en-US" sz="2400" dirty="0" smtClean="0"/>
              <a:t> bent, </a:t>
            </a:r>
            <a:r>
              <a:rPr lang="en-US" sz="2400" dirty="0" err="1" smtClean="0"/>
              <a:t>besprek</a:t>
            </a:r>
            <a:r>
              <a:rPr lang="en-US" sz="2400" dirty="0" smtClean="0"/>
              <a:t> de </a:t>
            </a:r>
            <a:r>
              <a:rPr lang="en-US" sz="2400" dirty="0" err="1" smtClean="0"/>
              <a:t>opdracht</a:t>
            </a:r>
            <a:r>
              <a:rPr lang="en-US" sz="2400" dirty="0" smtClean="0"/>
              <a:t> met je </a:t>
            </a:r>
            <a:r>
              <a:rPr lang="en-US" sz="2400" dirty="0" err="1" smtClean="0"/>
              <a:t>buurman</a:t>
            </a:r>
            <a:r>
              <a:rPr lang="en-US" sz="2400" dirty="0"/>
              <a:t>(</a:t>
            </a:r>
            <a:r>
              <a:rPr lang="en-US" sz="2400" dirty="0" err="1" smtClean="0"/>
              <a:t>vrouw</a:t>
            </a:r>
            <a:r>
              <a:rPr lang="en-US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1625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Grafiek</a:t>
            </a:r>
            <a:endParaRPr lang="en-US" dirty="0"/>
          </a:p>
        </p:txBody>
      </p:sp>
      <p:pic>
        <p:nvPicPr>
          <p:cNvPr id="13" name="Content Placeholder 12" descr="Screen Shot 2013-10-07 at 4.41.58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84" b="158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07841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790</TotalTime>
  <Words>480</Words>
  <Application>Microsoft Macintosh PowerPoint</Application>
  <PresentationFormat>On-screen Show (4:3)</PresentationFormat>
  <Paragraphs>56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Geweld</vt:lpstr>
      <vt:lpstr>Lesprogramma</vt:lpstr>
      <vt:lpstr>Bron: nieuws..nl</vt:lpstr>
      <vt:lpstr>Wat is Geweld?</vt:lpstr>
      <vt:lpstr>Wat is Geweld?</vt:lpstr>
      <vt:lpstr>Vijf vormen van geweld:</vt:lpstr>
      <vt:lpstr>Oorzaken van geweld:</vt:lpstr>
      <vt:lpstr>Opdracht: </vt:lpstr>
      <vt:lpstr>Grafiek</vt:lpstr>
      <vt:lpstr>Bron: nieuws.nl</vt:lpstr>
      <vt:lpstr>Wat kun je doen als je getuige bent van geweld? Voorbeelden:</vt:lpstr>
      <vt:lpstr>Samengevat:</vt:lpstr>
      <vt:lpstr>Huiswerk:</vt:lpstr>
    </vt:vector>
  </TitlesOfParts>
  <Company>NHL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Geweld</dc:title>
  <dc:creator>Bethel Matos</dc:creator>
  <cp:lastModifiedBy>Bethel Matos</cp:lastModifiedBy>
  <cp:revision>24</cp:revision>
  <dcterms:created xsi:type="dcterms:W3CDTF">2013-10-01T13:13:01Z</dcterms:created>
  <dcterms:modified xsi:type="dcterms:W3CDTF">2013-10-07T16:15:18Z</dcterms:modified>
</cp:coreProperties>
</file>